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EC Square Sans Pro Extra Black" panose="020B0506040000020004" pitchFamily="34" charset="0"/>
      <p:bold r:id="rId8"/>
      <p:italic r:id="rId9"/>
      <p:boldItalic r:id="rId10"/>
    </p:embeddedFont>
    <p:embeddedFont>
      <p:font typeface="Open Sans" panose="020B0906030804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utman, Micheline (CNTR)" initials="GM(" lastIdx="2" clrIdx="0">
    <p:extLst>
      <p:ext uri="{19B8F6BF-5375-455C-9EA6-DF929625EA0E}">
        <p15:presenceInfo xmlns:p15="http://schemas.microsoft.com/office/powerpoint/2012/main" userId="S::n101343@icf.com::db8883a6-51ad-43f0-bda9-7d5439b0837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557"/>
    <p:restoredTop sz="96164"/>
  </p:normalViewPr>
  <p:slideViewPr>
    <p:cSldViewPr snapToGrid="0" snapToObjects="1">
      <p:cViewPr varScale="1">
        <p:scale>
          <a:sx n="156" d="100"/>
          <a:sy n="156" d="100"/>
        </p:scale>
        <p:origin x="176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tableStyles" Target="tableStyles.xml"/><Relationship Id="rId10" Type="http://schemas.openxmlformats.org/officeDocument/2006/relationships/font" Target="fonts/font4.fntdata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03/09/2025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286402" y="2822078"/>
            <a:ext cx="1862247" cy="1862247"/>
          </a:xfrm>
          <a:prstGeom prst="rect">
            <a:avLst/>
          </a:prstGeom>
        </p:spPr>
      </p:pic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0AC19645-42CE-8F4A-9FD5-D4CFB92D9E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20832864">
            <a:off x="6544902" y="3576514"/>
            <a:ext cx="1355257" cy="29247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abertas </a:t>
            </a:r>
            <a:endParaRPr lang="en-GB"/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1D3226D1-6FAF-AD46-9640-FFB6B16499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20832864">
            <a:off x="6239104" y="3889530"/>
            <a:ext cx="2018992" cy="283126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em 2 de abril</a:t>
            </a:r>
            <a:endParaRPr lang="en-GB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6444FC9E-EFBF-57AD-1C2C-FF970D2BBBB6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União Europeia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12993" y="805515"/>
            <a:ext cx="4752271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33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Novas amizades</a:t>
            </a:r>
            <a:br>
              <a:rPr lang="fr-FR"/>
            </a:br>
            <a:r>
              <a:rPr lang="fr-FR"/>
              <a:t>começam aqui 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627080A-C77F-42B4-01D3-E650A512F6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69824"/>
          <a:stretch/>
        </p:blipFill>
        <p:spPr>
          <a:xfrm>
            <a:off x="8553450" y="192254"/>
            <a:ext cx="398885" cy="243098"/>
          </a:xfrm>
          <a:prstGeom prst="rect">
            <a:avLst/>
          </a:prstGeom>
        </p:spPr>
      </p:pic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258C4096-EC6D-C67D-BE2D-95C6CB2B8AEA}"/>
              </a:ext>
            </a:extLst>
          </p:cNvPr>
          <p:cNvSpPr txBox="1">
            <a:spLocks/>
          </p:cNvSpPr>
          <p:nvPr userDrawn="1"/>
        </p:nvSpPr>
        <p:spPr>
          <a:xfrm>
            <a:off x="6648382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União Europeia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sp>
        <p:nvSpPr>
          <p:cNvPr id="18" name="Espace réservé du texte 8">
            <a:extLst>
              <a:ext uri="{FF2B5EF4-FFF2-40B4-BE49-F238E27FC236}">
                <a16:creationId xmlns:a16="http://schemas.microsoft.com/office/drawing/2014/main" id="{295DE1B0-EC7E-F6B8-20F5-5AE5C862AF0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 rot="20832864">
            <a:off x="6079825" y="3275574"/>
            <a:ext cx="2152763" cy="29247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Candidaturas </a:t>
            </a:r>
            <a:endParaRPr lang="en-GB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C290DBFC-A579-3EEE-AF96-2CB80CE5A8E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3049" r="-2207"/>
          <a:stretch/>
        </p:blipFill>
        <p:spPr>
          <a:xfrm>
            <a:off x="146695" y="3976643"/>
            <a:ext cx="1315365" cy="1004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239C11E-3774-848C-B25F-F36EECF01CD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533957D8-0CBE-8D45-6BC9-BE3902ED9E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 rot="20832864">
            <a:off x="5902034" y="3872010"/>
            <a:ext cx="2847540" cy="283126"/>
          </a:xfrm>
        </p:spPr>
        <p:txBody>
          <a:bodyPr/>
          <a:lstStyle/>
          <a:p>
            <a:r>
              <a:rPr lang="en-BE" dirty="0"/>
              <a:t>em 30 de outubro </a:t>
            </a:r>
            <a:endParaRPr lang="fr-FR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EC1B44D8-09AB-D247-5D43-403E1A7045E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A6E38678-75BD-9AD4-22C2-A739767A9C3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E74E310-2045-A6C4-ED2E-F6752BE4F4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6819" y="4157066"/>
            <a:ext cx="803352" cy="803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5FDEE11-C509-4315-AC51-69366BDCBFDB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aad09c5d-b553-4dfc-a46e-f3f9e40983c3"/>
    <ds:schemaRef ds:uri="http://schemas.openxmlformats.org/package/2006/metadata/core-properties"/>
    <ds:schemaRef ds:uri="fa6a9aea-fb0f-4ddd-aff8-712634b7d5fe"/>
    <ds:schemaRef ds:uri="http://www.w3.org/XML/1998/namespace"/>
    <ds:schemaRef ds:uri="http://schemas.microsoft.com/office/infopath/2007/PartnerControls"/>
    <ds:schemaRef ds:uri="7a5c5d99-5796-4382-9a89-2d4b5a81ed6f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18EC5E93-1956-4BA2-B9A3-58B57D5969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11776</TotalTime>
  <Words>4</Words>
  <Application>Microsoft Macintosh PowerPoint</Application>
  <PresentationFormat>On-screen Show (16:9)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Open Sans</vt:lpstr>
      <vt:lpstr>Arial</vt:lpstr>
      <vt:lpstr>Roboto</vt:lpstr>
      <vt:lpstr>Calibri</vt:lpstr>
      <vt:lpstr>EC Square Sans Pro Extra Black</vt:lpstr>
      <vt:lpstr>Arial Black</vt:lpstr>
      <vt:lpstr>1_Title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DE PINTO Giovanni (EAC-EXT)</cp:lastModifiedBy>
  <cp:revision>123</cp:revision>
  <dcterms:created xsi:type="dcterms:W3CDTF">2021-04-28T16:14:15Z</dcterms:created>
  <dcterms:modified xsi:type="dcterms:W3CDTF">2025-09-03T09:08:20Z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  <property fmtid="{D5CDD505-2E9C-101B-9397-08002B2CF9AE}" pid="4" name="MSIP_Label_6bd9ddd1-4d20-43f6-abfa-fc3c07406f94_Enabled">
    <vt:lpwstr>true</vt:lpwstr>
  </property>
  <property fmtid="{D5CDD505-2E9C-101B-9397-08002B2CF9AE}" pid="5" name="MSIP_Label_6bd9ddd1-4d20-43f6-abfa-fc3c07406f94_SetDate">
    <vt:lpwstr>2025-09-03T09:08:19Z</vt:lpwstr>
  </property>
  <property fmtid="{D5CDD505-2E9C-101B-9397-08002B2CF9AE}" pid="6" name="MSIP_Label_6bd9ddd1-4d20-43f6-abfa-fc3c07406f94_Method">
    <vt:lpwstr>Standard</vt:lpwstr>
  </property>
  <property fmtid="{D5CDD505-2E9C-101B-9397-08002B2CF9AE}" pid="7" name="MSIP_Label_6bd9ddd1-4d20-43f6-abfa-fc3c07406f94_Name">
    <vt:lpwstr>Commission Use</vt:lpwstr>
  </property>
  <property fmtid="{D5CDD505-2E9C-101B-9397-08002B2CF9AE}" pid="8" name="MSIP_Label_6bd9ddd1-4d20-43f6-abfa-fc3c07406f94_SiteId">
    <vt:lpwstr>b24c8b06-522c-46fe-9080-70926f8dddb1</vt:lpwstr>
  </property>
  <property fmtid="{D5CDD505-2E9C-101B-9397-08002B2CF9AE}" pid="9" name="MSIP_Label_6bd9ddd1-4d20-43f6-abfa-fc3c07406f94_ActionId">
    <vt:lpwstr>c083bb98-ad09-4bdc-b243-4261140490f9</vt:lpwstr>
  </property>
  <property fmtid="{D5CDD505-2E9C-101B-9397-08002B2CF9AE}" pid="10" name="MSIP_Label_6bd9ddd1-4d20-43f6-abfa-fc3c07406f94_ContentBits">
    <vt:lpwstr>0</vt:lpwstr>
  </property>
  <property fmtid="{D5CDD505-2E9C-101B-9397-08002B2CF9AE}" pid="11" name="MSIP_Label_6bd9ddd1-4d20-43f6-abfa-fc3c07406f94_Tag">
    <vt:lpwstr>50, 3, 0, 1</vt:lpwstr>
  </property>
</Properties>
</file>